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939" r:id="rId2"/>
    <p:sldId id="1048" r:id="rId3"/>
    <p:sldId id="1030" r:id="rId4"/>
    <p:sldId id="1046" r:id="rId5"/>
    <p:sldId id="1047" r:id="rId6"/>
    <p:sldId id="1049" r:id="rId7"/>
    <p:sldId id="1044" r:id="rId8"/>
    <p:sldId id="1014"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Noto Sans Symbols" panose="020B0604020202020204" charset="0"/>
      <p:regular r:id="rId15"/>
      <p:bold r:id="rId16"/>
      <p:italic r:id="rId17"/>
      <p:boldItalic r:id="rId18"/>
    </p:embeddedFont>
    <p:embeddedFont>
      <p:font typeface="Public Sans"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varScale="1">
        <p:scale>
          <a:sx n="104" d="100"/>
          <a:sy n="104" d="100"/>
        </p:scale>
        <p:origin x="1114" y="72"/>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61255" y="2640951"/>
            <a:ext cx="3689422" cy="440556"/>
          </a:xfrm>
        </p:spPr>
        <p:txBody>
          <a:bodyPr/>
          <a:lstStyle/>
          <a:p>
            <a:r>
              <a:rPr lang="en-US" dirty="0"/>
              <a:t>BLOG POST</a:t>
            </a:r>
          </a:p>
        </p:txBody>
      </p:sp>
    </p:spTree>
    <p:extLst>
      <p:ext uri="{BB962C8B-B14F-4D97-AF65-F5344CB8AC3E}">
        <p14:creationId xmlns:p14="http://schemas.microsoft.com/office/powerpoint/2010/main" val="204096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a:xfrm>
            <a:off x="144711" y="810810"/>
            <a:ext cx="3421450" cy="484848"/>
          </a:xfrm>
        </p:spPr>
        <p:txBody>
          <a:bodyPr>
            <a:noAutofit/>
          </a:bodyPr>
          <a:lstStyle/>
          <a:p>
            <a:r>
              <a:rPr lang="en-IN" sz="2800" dirty="0">
                <a:effectLst/>
                <a:latin typeface="Calibri" panose="020F0502020204030204" pitchFamily="34" charset="0"/>
                <a:ea typeface="Calibri" panose="020F0502020204030204" pitchFamily="34" charset="0"/>
                <a:cs typeface="Times New Roman" panose="02020603050405020304" pitchFamily="18" charset="0"/>
              </a:rPr>
              <a:t>Introduction</a:t>
            </a:r>
            <a:endParaRPr lang="en-US" sz="2800" dirty="0"/>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0" y="1762432"/>
            <a:ext cx="4548587" cy="2569647"/>
          </a:xfrm>
        </p:spPr>
        <p:txBody>
          <a:bodyPr/>
          <a:lstStyle/>
          <a:p>
            <a:pPr marL="0" indent="0">
              <a:buNone/>
            </a:pPr>
            <a:r>
              <a:rPr lang="en-US" sz="1300" dirty="0"/>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Blog Post Platform is a web-based software system that allows users to publish and manage blog posts online. The system is designed to provide a user-friendly interface and a range of features that enable users to create, edit, and publish blog posts easily.</a:t>
            </a:r>
          </a:p>
          <a:p>
            <a:pPr marL="0" indent="0">
              <a:buNone/>
            </a:pPr>
            <a:endParaRPr lang="en-US" sz="1300" dirty="0"/>
          </a:p>
        </p:txBody>
      </p:sp>
    </p:spTree>
    <p:extLst>
      <p:ext uri="{BB962C8B-B14F-4D97-AF65-F5344CB8AC3E}">
        <p14:creationId xmlns:p14="http://schemas.microsoft.com/office/powerpoint/2010/main" val="788887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IN" sz="2700" dirty="0">
                <a:effectLst/>
                <a:latin typeface="Calibri" panose="020F0502020204030204" pitchFamily="34" charset="0"/>
                <a:ea typeface="Calibri" panose="020F0502020204030204" pitchFamily="34" charset="0"/>
                <a:cs typeface="Times New Roman" panose="02020603050405020304" pitchFamily="18" charset="0"/>
              </a:rPr>
              <a:t>Functional</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2700" dirty="0">
                <a:effectLst/>
                <a:latin typeface="Calibri" panose="020F0502020204030204" pitchFamily="34" charset="0"/>
                <a:ea typeface="Calibri" panose="020F0502020204030204" pitchFamily="34" charset="0"/>
                <a:cs typeface="Times New Roman" panose="02020603050405020304" pitchFamily="18" charset="0"/>
              </a:rPr>
              <a:t>Requirements</a:t>
            </a:r>
            <a:endParaRPr lang="en-US" sz="2700" dirty="0"/>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0" y="1295658"/>
            <a:ext cx="4548587" cy="3036421"/>
          </a:xfrm>
        </p:spPr>
        <p:txBody>
          <a:bodyPr/>
          <a:lstStyle/>
          <a:p>
            <a:pPr marL="0" indent="0">
              <a:buNone/>
            </a:pPr>
            <a:r>
              <a:rPr lang="en-US" sz="1300" dirty="0"/>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User Management The system shall allow users to register and log in to the platform using a valid email address and password. Users shall be able to edit their profiles, including their names, email addresses, and profile pictures</a:t>
            </a:r>
            <a:endParaRPr lang="en-US" sz="1300" dirty="0"/>
          </a:p>
        </p:txBody>
      </p:sp>
    </p:spTree>
    <p:extLst>
      <p:ext uri="{BB962C8B-B14F-4D97-AF65-F5344CB8AC3E}">
        <p14:creationId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Non-functional Requirements </a:t>
            </a:r>
            <a:endParaRPr lang="en-US" sz="2400" dirty="0"/>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0" y="1805373"/>
            <a:ext cx="4548587" cy="2526706"/>
          </a:xfrm>
        </p:spPr>
        <p:txBody>
          <a:bodyPr/>
          <a:lstStyle/>
          <a:p>
            <a:pPr marL="0" indent="0">
              <a:buNone/>
            </a:pPr>
            <a:r>
              <a:rPr lang="en-US" sz="1300" dirty="0"/>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Performance The system shall be able to handle a high volume of traffic and user requests without any significant performance degradation. The response time for user requests shall be less than two seconds</a:t>
            </a:r>
            <a:endParaRPr lang="en-US" sz="1300" dirty="0"/>
          </a:p>
        </p:txBody>
      </p:sp>
      <p:sp>
        <p:nvSpPr>
          <p:cNvPr id="4" name="Rectangle 1">
            <a:extLst>
              <a:ext uri="{FF2B5EF4-FFF2-40B4-BE49-F238E27FC236}">
                <a16:creationId xmlns:a16="http://schemas.microsoft.com/office/drawing/2014/main" id="{E32500A7-4B95-256F-8ECD-494C2D62C076}"/>
              </a:ext>
            </a:extLst>
          </p:cNvPr>
          <p:cNvSpPr>
            <a:spLocks noChangeArrowheads="1"/>
          </p:cNvSpPr>
          <p:nvPr/>
        </p:nvSpPr>
        <p:spPr bwMode="auto">
          <a:xfrm>
            <a:off x="0" y="0"/>
            <a:ext cx="142875"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ECECF1"/>
                </a:solidFill>
                <a:effectLst/>
                <a:latin typeface="Söhne"/>
              </a:rPr>
            </a:br>
            <a:r>
              <a:rPr kumimoji="0" lang="en-US" altLang="en-US" sz="1200" b="0" i="0" u="none" strike="noStrike" cap="none" normalizeH="0" baseline="0">
                <a:ln>
                  <a:noFill/>
                </a:ln>
                <a:solidFill>
                  <a:srgbClr val="ECECF1"/>
                </a:solidFill>
                <a:effectLst/>
                <a:latin typeface="Söhne"/>
              </a:rPr>
              <a:t>  </a:t>
            </a:r>
            <a:r>
              <a:rPr kumimoji="0" lang="en-US" altLang="en-US" sz="1900" b="0" i="0" u="none" strike="noStrike" cap="none" normalizeH="0" baseline="0">
                <a:ln>
                  <a:noFill/>
                </a:ln>
                <a:solidFill>
                  <a:srgbClr val="ECECF1"/>
                </a:solidFill>
                <a:effectLst/>
                <a:latin typeface="Söhne"/>
              </a:rPr>
              <a:t>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CECF1"/>
                </a:solidFill>
                <a:effectLst/>
                <a:latin typeface="Söhne"/>
              </a:rPr>
              <a:t>descryption for blog post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AutoShape 2" descr="joshuajgm8@gmail.com">
            <a:extLst>
              <a:ext uri="{FF2B5EF4-FFF2-40B4-BE49-F238E27FC236}">
                <a16:creationId xmlns:a16="http://schemas.microsoft.com/office/drawing/2014/main" id="{DD187100-8339-D1BE-4738-196C2D046691}"/>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3">
            <a:extLst>
              <a:ext uri="{FF2B5EF4-FFF2-40B4-BE49-F238E27FC236}">
                <a16:creationId xmlns:a16="http://schemas.microsoft.com/office/drawing/2014/main" id="{2E85751C-5F0E-7D68-B8FD-2EACAE91530C}"/>
              </a:ext>
            </a:extLst>
          </p:cNvPr>
          <p:cNvSpPr>
            <a:spLocks noChangeArrowheads="1"/>
          </p:cNvSpPr>
          <p:nvPr/>
        </p:nvSpPr>
        <p:spPr bwMode="auto">
          <a:xfrm>
            <a:off x="152400" y="152400"/>
            <a:ext cx="142875"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ECECF1"/>
                </a:solidFill>
                <a:effectLst/>
                <a:latin typeface="Söhne"/>
              </a:rPr>
            </a:br>
            <a:r>
              <a:rPr kumimoji="0" lang="en-US" altLang="en-US" sz="1200" b="0" i="0" u="none" strike="noStrike" cap="none" normalizeH="0" baseline="0">
                <a:ln>
                  <a:noFill/>
                </a:ln>
                <a:solidFill>
                  <a:srgbClr val="ECECF1"/>
                </a:solidFill>
                <a:effectLst/>
                <a:latin typeface="Söhne"/>
              </a:rPr>
              <a:t>  </a:t>
            </a:r>
            <a:r>
              <a:rPr kumimoji="0" lang="en-US" altLang="en-US" sz="1900" b="0" i="0" u="none" strike="noStrike" cap="none" normalizeH="0" baseline="0">
                <a:ln>
                  <a:noFill/>
                </a:ln>
                <a:solidFill>
                  <a:srgbClr val="ECECF1"/>
                </a:solidFill>
                <a:effectLst/>
                <a:latin typeface="Söhne"/>
              </a:rPr>
              <a:t>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CECF1"/>
                </a:solidFill>
                <a:effectLst/>
                <a:latin typeface="Söhne"/>
              </a:rPr>
              <a:t>descryption for blog post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4" descr="joshuajgm8@gmail.com">
            <a:extLst>
              <a:ext uri="{FF2B5EF4-FFF2-40B4-BE49-F238E27FC236}">
                <a16:creationId xmlns:a16="http://schemas.microsoft.com/office/drawing/2014/main" id="{FFF23321-5EAE-AC2E-8E94-0711B79C6C78}"/>
              </a:ext>
            </a:extLst>
          </p:cNvPr>
          <p:cNvSpPr>
            <a:spLocks noChangeAspect="1" noChangeArrowheads="1"/>
          </p:cNvSpPr>
          <p:nvPr/>
        </p:nvSpPr>
        <p:spPr bwMode="auto">
          <a:xfrm>
            <a:off x="22225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5">
            <a:extLst>
              <a:ext uri="{FF2B5EF4-FFF2-40B4-BE49-F238E27FC236}">
                <a16:creationId xmlns:a16="http://schemas.microsoft.com/office/drawing/2014/main" id="{8CFA8DE7-F7F5-77EC-E3BD-D6D4BECD6C56}"/>
              </a:ext>
            </a:extLst>
          </p:cNvPr>
          <p:cNvSpPr>
            <a:spLocks noChangeArrowheads="1"/>
          </p:cNvSpPr>
          <p:nvPr/>
        </p:nvSpPr>
        <p:spPr bwMode="auto">
          <a:xfrm>
            <a:off x="304800" y="304800"/>
            <a:ext cx="142875"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ECECF1"/>
                </a:solidFill>
                <a:effectLst/>
                <a:latin typeface="Söhne"/>
              </a:rPr>
            </a:br>
            <a:r>
              <a:rPr kumimoji="0" lang="en-US" altLang="en-US" sz="1200" b="0" i="0" u="none" strike="noStrike" cap="none" normalizeH="0" baseline="0">
                <a:ln>
                  <a:noFill/>
                </a:ln>
                <a:solidFill>
                  <a:srgbClr val="ECECF1"/>
                </a:solidFill>
                <a:effectLst/>
                <a:latin typeface="Söhne"/>
              </a:rPr>
              <a:t>  </a:t>
            </a:r>
            <a:r>
              <a:rPr kumimoji="0" lang="en-US" altLang="en-US" sz="1900" b="0" i="0" u="none" strike="noStrike" cap="none" normalizeH="0" baseline="0">
                <a:ln>
                  <a:noFill/>
                </a:ln>
                <a:solidFill>
                  <a:srgbClr val="ECECF1"/>
                </a:solidFill>
                <a:effectLst/>
                <a:latin typeface="Söhne"/>
              </a:rPr>
              <a:t>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CECF1"/>
                </a:solidFill>
                <a:effectLst/>
                <a:latin typeface="Söhne"/>
              </a:rPr>
              <a:t>descryption for blog post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AutoShape 6" descr="joshuajgm8@gmail.com">
            <a:extLst>
              <a:ext uri="{FF2B5EF4-FFF2-40B4-BE49-F238E27FC236}">
                <a16:creationId xmlns:a16="http://schemas.microsoft.com/office/drawing/2014/main" id="{6B70F574-C236-A7E4-25B4-ADBE566EE8F4}"/>
              </a:ext>
            </a:extLst>
          </p:cNvPr>
          <p:cNvSpPr>
            <a:spLocks noChangeAspect="1" noChangeArrowheads="1"/>
          </p:cNvSpPr>
          <p:nvPr/>
        </p:nvSpPr>
        <p:spPr bwMode="auto">
          <a:xfrm>
            <a:off x="37465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356650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System Design </a:t>
            </a:r>
            <a:endParaRPr lang="en-US" sz="2400" dirty="0"/>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0" y="1850923"/>
            <a:ext cx="4548587" cy="2481156"/>
          </a:xfrm>
        </p:spPr>
        <p:txBody>
          <a:bodyPr/>
          <a:lstStyle/>
          <a:p>
            <a:pPr marL="0" indent="0">
              <a:buNone/>
            </a:pPr>
            <a:r>
              <a:rPr lang="en-US" sz="1300" dirty="0"/>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system shall be designed using a three-tier architecture, with a presentation layer, application layer, and database layer. The presentation layer shall use HTML, CSS, and JavaScript to render web pages. The application layer shall use PHP and MySQL to handle user requests and store data.</a:t>
            </a:r>
            <a:endParaRPr lang="en-US" sz="1300" dirty="0"/>
          </a:p>
        </p:txBody>
      </p:sp>
    </p:spTree>
    <p:extLst>
      <p:ext uri="{BB962C8B-B14F-4D97-AF65-F5344CB8AC3E}">
        <p14:creationId xmlns:p14="http://schemas.microsoft.com/office/powerpoint/2010/main" val="697606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IN" sz="2700" dirty="0">
                <a:effectLst/>
                <a:latin typeface="Calibri" panose="020F0502020204030204" pitchFamily="34" charset="0"/>
                <a:ea typeface="Calibri" panose="020F0502020204030204" pitchFamily="34" charset="0"/>
                <a:cs typeface="Times New Roman" panose="02020603050405020304" pitchFamily="18" charset="0"/>
              </a:rPr>
              <a:t>Conclusion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0" y="1295658"/>
            <a:ext cx="4548587" cy="3036421"/>
          </a:xfrm>
        </p:spPr>
        <p:txBody>
          <a:bodyPr/>
          <a:lstStyle/>
          <a:p>
            <a:pPr marL="0" indent="0">
              <a:buNone/>
            </a:pPr>
            <a:r>
              <a:rPr lang="en-US" sz="1300" dirty="0"/>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Blog Post Platform is a comprehensive web-based software system that provides users with a range of features for creating, editing, and managing blog posts online. The system is designed to be user-friendly, secure, and compatible with popular web browsers and operating systems. The system shall be implemented using a three-tier architecture and shall meet the functional and non-functional requirements specified in this document.</a:t>
            </a:r>
          </a:p>
          <a:p>
            <a:pPr marL="0" indent="0">
              <a:buNone/>
            </a:pPr>
            <a:endParaRPr lang="en-US" sz="1300" dirty="0"/>
          </a:p>
        </p:txBody>
      </p:sp>
    </p:spTree>
    <p:extLst>
      <p:ext uri="{BB962C8B-B14F-4D97-AF65-F5344CB8AC3E}">
        <p14:creationId xmlns:p14="http://schemas.microsoft.com/office/powerpoint/2010/main" val="63549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92500" lnSpcReduction="10000"/>
          </a:bodyPr>
          <a:lstStyle/>
          <a:p>
            <a:r>
              <a:rPr lang="en-US" dirty="0"/>
              <a:t>https://github.com/SAMUELsvs/intial-srs</a:t>
            </a:r>
          </a:p>
        </p:txBody>
      </p:sp>
    </p:spTree>
    <p:extLst>
      <p:ext uri="{BB962C8B-B14F-4D97-AF65-F5344CB8AC3E}">
        <p14:creationId xmlns:p14="http://schemas.microsoft.com/office/powerpoint/2010/main" val="2960256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pic>
        <p:nvPicPr>
          <p:cNvPr id="3" name="Google Shape;234;p49">
            <a:extLst>
              <a:ext uri="{FF2B5EF4-FFF2-40B4-BE49-F238E27FC236}">
                <a16:creationId xmlns:a16="http://schemas.microsoft.com/office/drawing/2014/main" id="{91CDDE98-80B1-F7FA-000A-6426C9BBFA3C}"/>
              </a:ext>
            </a:extLst>
          </p:cNvPr>
          <p:cNvPicPr preferRelativeResize="0"/>
          <p:nvPr/>
        </p:nvPicPr>
        <p:blipFill rotWithShape="1">
          <a:blip r:embed="rId2">
            <a:alphaModFix/>
          </a:blip>
          <a:srcRect/>
          <a:stretch/>
        </p:blipFill>
        <p:spPr>
          <a:xfrm>
            <a:off x="0" y="0"/>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18630</TotalTime>
  <Words>294</Words>
  <Application>Microsoft Office PowerPoint</Application>
  <PresentationFormat>On-screen Show (16:9)</PresentationFormat>
  <Paragraphs>19</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Public Sans</vt:lpstr>
      <vt:lpstr>arial</vt:lpstr>
      <vt:lpstr>arial</vt:lpstr>
      <vt:lpstr>Calibri</vt:lpstr>
      <vt:lpstr>Wingdings</vt:lpstr>
      <vt:lpstr>Noto Sans Symbols</vt:lpstr>
      <vt:lpstr>Söhne</vt:lpstr>
      <vt:lpstr>Simple Light</vt:lpstr>
      <vt:lpstr>PowerPoint Presentation</vt:lpstr>
      <vt:lpstr>Introduction</vt:lpstr>
      <vt:lpstr>Functional Requirements</vt:lpstr>
      <vt:lpstr>Non-functional Requirements </vt:lpstr>
      <vt:lpstr>System Design </vt:lpstr>
      <vt:lpstr>Conclusion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Jo Sam</cp:lastModifiedBy>
  <cp:revision>2382</cp:revision>
  <dcterms:created xsi:type="dcterms:W3CDTF">2020-08-13T11:21:46Z</dcterms:created>
  <dcterms:modified xsi:type="dcterms:W3CDTF">2023-03-06T10:05:36Z</dcterms:modified>
</cp:coreProperties>
</file>